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D0A7-723D-2EB9-F4D2-D2CCFCDD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290D4-8EE9-45C1-4306-DE657DF0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F928-6FB4-4DD8-A6E3-4199D0C6E36C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D33CB-D121-9D8B-CD6E-7C690440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7BBDA-FDC1-CFD1-7644-96476E2F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AE50-5EE8-4171-9C89-CFA0D3D52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0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5DBD0-1DA5-F3AA-00A2-F788DD0A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FD685-B5FC-8495-02E4-C9F230807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54443-4D5F-2AE2-B30C-512F76B64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BF928-6FB4-4DD8-A6E3-4199D0C6E36C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9111A-9764-78F2-C8F6-0596300B7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0FDF6-1E74-47B3-2CC5-C3CED31E4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8AE50-5EE8-4171-9C89-CFA0D3D52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19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D4EEC2-D164-93D1-B817-59D0619A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Scientific computing package:</a:t>
            </a:r>
            <a:br>
              <a:rPr lang="en-US" altLang="zh-CN">
                <a:latin typeface="Times New Roman" pitchFamily="18" charset="0"/>
                <a:cs typeface="Times New Roman" pitchFamily="18" charset="0"/>
              </a:rPr>
            </a:br>
            <a:r>
              <a:rPr lang="en-US" altLang="zh-CN">
                <a:latin typeface="Times New Roman" pitchFamily="18" charset="0"/>
                <a:cs typeface="Times New Roman" pitchFamily="18" charset="0"/>
              </a:rPr>
              <a:t>numpy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3476C-3BA8-8AD2-2E6C-6EFBE7659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9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E061E5-C309-08CA-A2B4-4772769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Create numpy matrices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57212-E808-7C0A-BCAD-CF4754FCED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3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44B8CB-0B4E-A32F-AE51-B3FAFBF3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Use numpy matrices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E28FD-24C2-652E-E038-9C79A09D6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0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BC1FAB-8B4C-2063-CD5C-6F4F8A05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Create numpy matrices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58A9A-A255-740C-F3D6-157B9E892F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8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3CA881-B7C5-C405-FEF7-03226FF2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Create numpy matrices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6BBE2-2CB0-52B4-E91F-F22B1AAA53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981C68-EE45-ECB7-033B-445A7641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Create numpy matrices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ACC57-5AA5-5C00-6439-FBDEA4560D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3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E78AB8-BBEF-934E-AA4F-3068D246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- ndarray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D8F76-533E-0E68-B332-1F51EFC8FF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2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36FB40-625A-7733-103B-EC15C8B0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ndarray attributes	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D5B41-FEA0-DCBD-601E-EA4539CAF2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0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71245D-98F7-421A-EA68-F18858B6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ndarray attributes	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956D2-A74F-7BCE-DF70-085BDAB068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8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646DF7-AEAD-5B8D-1D2B-07F4DA6C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array creation and use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01C48-B96B-C9C2-D903-45421B920F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83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0028FB-FBFD-F62C-F7A0-BDDBBD8C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array creation and use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6503B-011E-55CF-B4D7-3C2BC52219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F17DB5-1B51-F709-C3E8-ED72B663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3D839-EBD1-93FE-108F-ED7B3BE7BD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CE9E6E-AE79-83F2-771B-1B5421BE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array creation and use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DB3E9-3829-DA62-4823-8F5478EE39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6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B3D28B-EAE7-8CF7-0F24-C35A45FC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array creation and use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2645A-5D61-3B48-5B17-687DEF17B8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0D51D2-38A4-01CD-286E-1AFCA72C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array creation and use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6EF53-012D-8D0F-6A56-ACA1AE6223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65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036CE9-E367-E542-D58E-928DA186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array creation and use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794A0-4C8E-E05C-C76B-0C7028DC7C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6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855ECE-CFF3-EB28-3413-BB153270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Using arrays wisely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0477A-E436-9A09-F072-BCBB576593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CD1D50-EBEE-A43E-FFFC-0FC78F68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arrays, matrices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D9CE7-4081-675E-FA50-3976E075C2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76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8F2162-ACCD-1FEA-08F3-EF5D5F97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array mathematics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C1060-507D-24EB-2512-62AD82B61C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13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76221C-AF03-182D-F702-C4875405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 – array mathematics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85438-581D-F1FE-C032-34A35683B8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46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619EC2-60C1-66EC-2A67-F6919455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7EFDB-E0E9-4C49-767D-8BA2556D08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73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52330B-0D33-9D21-9925-175F5216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Style Guide for Python Code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329D5-407F-91F4-AD37-8921C00877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3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F64ECF-3F2D-61A4-D797-A6D041F6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?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83ACD-41BC-A784-5BE7-56BAB7C8B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7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EF9711-C664-0C8D-6E00-BD595CDC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Maximum Line Length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0959F-D49B-01DB-A194-F08C3D9C92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56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C8EE16-AE5B-ABD5-E936-4CAA1B69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Source file encoding (optional)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2C7AD-D19C-F4E8-7DE4-871721D279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0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780797-915A-6EDA-6E2A-D0DA48C4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Package importing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55B74-ED40-7E38-B481-C7C213E55F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7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3EF1F6-0E27-2D3E-A5C5-78B0602F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>
                <a:latin typeface="Times New Roman" pitchFamily="18" charset="0"/>
                <a:cs typeface="Times New Roman" pitchFamily="18" charset="0"/>
              </a:rPr>
              <a:t>Best Python libraries for Machine Learning</a:t>
            </a:r>
            <a:endParaRPr lang="en-US" altLang="zh-C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5F34D-4614-FAF2-BC01-1AE2FF5760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6C26A7B-CB45-9324-C017-89709D4D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Installing and using numpy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053DE-C129-8AFD-74EC-1BCC7547C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1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9984A3-F80C-B3DE-7CD6-477810F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Why bother using numpy?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99C80-E29D-F104-A7D6-C566C227C1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1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0B8BDB-708F-62BB-EFD9-6ADBB0FA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Why bother using numpy?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C8E61-DDCB-6AA0-3106-39901B57E4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9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365A46-6C27-BC3F-4EF9-E93AACA1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Outline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3EAB7-61F6-D90F-08EE-115182F7F7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03461D-E295-ADAB-61F9-2210EF5A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numpy: create arrays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0C637-90BC-5658-B4C3-72C7ED0137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4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84650F-B5F8-8E43-7165-CF67C1F1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Create numpy vectors</a:t>
            </a:r>
            <a:endParaRPr lang="it-IT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447AF-6A41-1D55-9904-853DBD5449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7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On-screen Show (4:3)</PresentationFormat>
  <Paragraphs>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Arial</vt:lpstr>
      <vt:lpstr>Times New Roman</vt:lpstr>
      <vt:lpstr>Office Theme</vt:lpstr>
      <vt:lpstr>Scientific computing package: numpy</vt:lpstr>
      <vt:lpstr>Outline</vt:lpstr>
      <vt:lpstr>What is numpy?</vt:lpstr>
      <vt:lpstr>Installing and using numpy</vt:lpstr>
      <vt:lpstr>Why bother using numpy?</vt:lpstr>
      <vt:lpstr>Why bother using numpy?</vt:lpstr>
      <vt:lpstr>Outline</vt:lpstr>
      <vt:lpstr>numpy: create arrays</vt:lpstr>
      <vt:lpstr>Create numpy vectors</vt:lpstr>
      <vt:lpstr>Create numpy matrices</vt:lpstr>
      <vt:lpstr>Use numpy matrices</vt:lpstr>
      <vt:lpstr>Create numpy matrices</vt:lpstr>
      <vt:lpstr>Create numpy matrices</vt:lpstr>
      <vt:lpstr>Create numpy matrices</vt:lpstr>
      <vt:lpstr>numpy - ndarray</vt:lpstr>
      <vt:lpstr>Numpy – ndarray attributes </vt:lpstr>
      <vt:lpstr>Numpy – ndarray attributes </vt:lpstr>
      <vt:lpstr>Numpy – array creation and use</vt:lpstr>
      <vt:lpstr>Numpy – array creation and use</vt:lpstr>
      <vt:lpstr>Numpy – array creation and use</vt:lpstr>
      <vt:lpstr>Numpy – array creation and use</vt:lpstr>
      <vt:lpstr>Numpy – array creation and use</vt:lpstr>
      <vt:lpstr>Numpy – array creation and use</vt:lpstr>
      <vt:lpstr>Using arrays wisely</vt:lpstr>
      <vt:lpstr>Numpy – arrays, matrices</vt:lpstr>
      <vt:lpstr>Numpy – array mathematics</vt:lpstr>
      <vt:lpstr>Numpy – array mathematics</vt:lpstr>
      <vt:lpstr>Outline</vt:lpstr>
      <vt:lpstr>Style Guide for Python Code</vt:lpstr>
      <vt:lpstr>Maximum Line Length</vt:lpstr>
      <vt:lpstr>Source file encoding (optional)</vt:lpstr>
      <vt:lpstr>Package importing</vt:lpstr>
      <vt:lpstr>Best Python libraries for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computing package: numpy</dc:title>
  <dc:creator>Administrator</dc:creator>
  <cp:lastModifiedBy>Administrator</cp:lastModifiedBy>
  <cp:revision>1</cp:revision>
  <dcterms:created xsi:type="dcterms:W3CDTF">2023-02-28T16:09:11Z</dcterms:created>
  <dcterms:modified xsi:type="dcterms:W3CDTF">2023-02-28T16:09:11Z</dcterms:modified>
</cp:coreProperties>
</file>